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73" r:id="rId4"/>
    <p:sldId id="258" r:id="rId5"/>
    <p:sldId id="259" r:id="rId6"/>
    <p:sldId id="260" r:id="rId7"/>
    <p:sldId id="261" r:id="rId8"/>
    <p:sldId id="262" r:id="rId9"/>
    <p:sldId id="265" r:id="rId10"/>
    <p:sldId id="269" r:id="rId11"/>
    <p:sldId id="270" r:id="rId12"/>
    <p:sldId id="274" r:id="rId13"/>
    <p:sldId id="271" r:id="rId14"/>
    <p:sldId id="264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B6668D-8AA6-4235-8305-46D129E9103C}" type="datetimeFigureOut">
              <a:rPr lang="pt-BR" smtClean="0"/>
              <a:t>03/12/2022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F90CF-50B7-4C0A-B302-64C51BF1B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4642" y="2281057"/>
            <a:ext cx="10122716" cy="983274"/>
          </a:xfrm>
        </p:spPr>
        <p:txBody>
          <a:bodyPr>
            <a:noAutofit/>
          </a:bodyPr>
          <a:lstStyle/>
          <a:p>
            <a:pPr algn="ctr"/>
            <a:r>
              <a:rPr lang="pt-BR" sz="3600" dirty="0">
                <a:solidFill>
                  <a:srgbClr val="0070C0"/>
                </a:solidFill>
              </a:rPr>
              <a:t>Horas Consolidadas Novembro 2022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348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56B2B3D-DCFD-45E5-9AE6-D8EE8D0BFA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30E9690-333E-4DEF-B093-D61FD792EB37}"/>
              </a:ext>
            </a:extLst>
          </p:cNvPr>
          <p:cNvSpPr txBox="1"/>
          <p:nvPr/>
        </p:nvSpPr>
        <p:spPr>
          <a:xfrm>
            <a:off x="7273437" y="206633"/>
            <a:ext cx="308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Auxiliar de serviços gerais:</a:t>
            </a:r>
          </a:p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DA211977-09A2-46CC-B576-5980B3AFF421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8E60776-442E-4AB3-A06F-BEABACB3B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2459038-C984-4D96-A4F3-078451FD2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9865" y="1129963"/>
            <a:ext cx="4696480" cy="538237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39D2FD79-2ADB-4231-A9D1-139D1125A7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627" y="1143891"/>
            <a:ext cx="4648849" cy="541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743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5940148-0343-485F-BC14-176733A659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16E6E54-1613-44E0-9401-C7314EA810E7}"/>
              </a:ext>
            </a:extLst>
          </p:cNvPr>
          <p:cNvSpPr txBox="1"/>
          <p:nvPr/>
        </p:nvSpPr>
        <p:spPr>
          <a:xfrm>
            <a:off x="7273437" y="206633"/>
            <a:ext cx="308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Auxiliar de serviços gerais:</a:t>
            </a:r>
          </a:p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34AB656-7764-4E69-8076-E24502B1462A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4B6E319-C071-4C18-A89D-8E2F81305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6007036-21F4-4C6B-8EBE-360375BC7E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3035" y="947978"/>
            <a:ext cx="4706007" cy="540142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2A535E6-10CA-4766-B299-83236CFCCD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962822"/>
            <a:ext cx="4677428" cy="53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84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5940148-0343-485F-BC14-176733A659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16E6E54-1613-44E0-9401-C7314EA810E7}"/>
              </a:ext>
            </a:extLst>
          </p:cNvPr>
          <p:cNvSpPr txBox="1"/>
          <p:nvPr/>
        </p:nvSpPr>
        <p:spPr>
          <a:xfrm>
            <a:off x="7273437" y="206633"/>
            <a:ext cx="308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Auxiliar de serviços gerais:</a:t>
            </a:r>
          </a:p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34AB656-7764-4E69-8076-E24502B1462A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4B6E319-C071-4C18-A89D-8E2F81305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9E80D7EA-062E-490C-80B4-9EC22F4F64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6133" y="1034164"/>
            <a:ext cx="4725059" cy="5344271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CB1AA28B-6151-44EF-B065-C34BC27660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1101" y="1034164"/>
            <a:ext cx="4658375" cy="535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164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4737D31-595B-4E73-8F17-5A1665FCC3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5539D4DA-89E3-48BE-94A6-FA4FA8C5B2B6}"/>
              </a:ext>
            </a:extLst>
          </p:cNvPr>
          <p:cNvSpPr txBox="1"/>
          <p:nvPr/>
        </p:nvSpPr>
        <p:spPr>
          <a:xfrm>
            <a:off x="7279111" y="311360"/>
            <a:ext cx="3083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Operador costal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7CA768D-C3A6-49B2-9B94-04A9564D224D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5C79FB03-EBDF-4265-B197-3AD6BF284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6AEC53BE-ADB0-4E49-A2DF-AF7531141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099" y="965857"/>
            <a:ext cx="4667901" cy="5353797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3ED167C-FF92-4E2E-95AF-7CC35232D9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8282" y="965857"/>
            <a:ext cx="4639322" cy="535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57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311" y="1166019"/>
            <a:ext cx="4525962" cy="4525962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09600" y="904204"/>
            <a:ext cx="10972800" cy="523630"/>
          </a:xfrm>
        </p:spPr>
        <p:txBody>
          <a:bodyPr>
            <a:normAutofit fontScale="90000"/>
          </a:bodyPr>
          <a:lstStyle/>
          <a:p>
            <a:pPr algn="ctr"/>
            <a:br>
              <a:rPr lang="pt-BR" dirty="0"/>
            </a:br>
            <a:r>
              <a:rPr lang="pt-BR" sz="2700" dirty="0"/>
              <a:t>Londrina 03 de Dezembro de 2022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263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D9CF1D3-569A-4E70-BBB2-1ED9E4841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7AA8E711-CAD7-40FA-A3E4-2B7FF0B1A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7359" y="2435902"/>
            <a:ext cx="4697282" cy="198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5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9D0B0C4-0590-423C-9512-D45073A7BA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D548C043-7E92-4874-95FA-0ABE540A3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194" y="1809221"/>
            <a:ext cx="5981611" cy="323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24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84406D6-59BE-42D0-BB2B-04865AD08E3E}"/>
              </a:ext>
            </a:extLst>
          </p:cNvPr>
          <p:cNvSpPr txBox="1"/>
          <p:nvPr/>
        </p:nvSpPr>
        <p:spPr>
          <a:xfrm>
            <a:off x="6095999" y="298966"/>
            <a:ext cx="592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Encarregado: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E54AC5D-4177-4EF4-BE0C-BBE378C174D1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6D61506-8327-4232-A2D2-001D55544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91CD30B6-007D-4B61-8860-DBE9C822A3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8111" y="1046111"/>
            <a:ext cx="4706007" cy="5420481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56ADCD88-3247-4EAD-BC08-AB065925B1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4580" y="1046111"/>
            <a:ext cx="4677428" cy="535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6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4252081-FF24-4B27-9AA8-A28CC27EF929}"/>
              </a:ext>
            </a:extLst>
          </p:cNvPr>
          <p:cNvSpPr txBox="1"/>
          <p:nvPr/>
        </p:nvSpPr>
        <p:spPr>
          <a:xfrm>
            <a:off x="7712765" y="298966"/>
            <a:ext cx="416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Operador de costal: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569D5303-4CF7-46B1-83CA-9E8256191936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0DE53F3-EA8A-493B-B746-48F55B7F4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BA363F6-1865-4961-A59E-B567B9DB3F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940" y="940832"/>
            <a:ext cx="9812119" cy="534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46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8DCFF26-7617-4C4C-87B6-B68CB2B829EA}"/>
              </a:ext>
            </a:extLst>
          </p:cNvPr>
          <p:cNvSpPr txBox="1"/>
          <p:nvPr/>
        </p:nvSpPr>
        <p:spPr>
          <a:xfrm>
            <a:off x="7779856" y="345132"/>
            <a:ext cx="2504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Banheirista</a:t>
            </a:r>
            <a:r>
              <a:rPr lang="pt-BR" dirty="0"/>
              <a:t>:</a:t>
            </a:r>
          </a:p>
          <a:p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91AFC2A-B1F1-47F6-9EB7-1CBD673AAEA2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3BFCBC4-72BD-4B6B-8A3B-4C20B30CCA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0D6A58A-CE2B-48C6-AC49-48B51D5438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3199" y="991463"/>
            <a:ext cx="4686954" cy="5353797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C5F77EF-4716-46E7-893E-40735F486E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1849" y="972410"/>
            <a:ext cx="4658375" cy="53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50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0A82590-1E7E-4D41-B850-96DF94625540}"/>
              </a:ext>
            </a:extLst>
          </p:cNvPr>
          <p:cNvSpPr txBox="1"/>
          <p:nvPr/>
        </p:nvSpPr>
        <p:spPr>
          <a:xfrm>
            <a:off x="8165587" y="324390"/>
            <a:ext cx="3180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Copeira: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AFB394C-06A2-4612-8E1F-095B58F8001C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912229F-D26C-49D9-846C-B1906B5CCC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ACDC5F94-7595-424B-B357-BD5A0B55D9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6428" y="1132181"/>
            <a:ext cx="4667901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7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45EE627-7016-4C88-B0E6-7418ADE0E33E}"/>
              </a:ext>
            </a:extLst>
          </p:cNvPr>
          <p:cNvSpPr txBox="1"/>
          <p:nvPr/>
        </p:nvSpPr>
        <p:spPr>
          <a:xfrm>
            <a:off x="7977809" y="298966"/>
            <a:ext cx="4046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Tratorista: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29A3EB8-5E1B-4510-AEDB-965D1DAE1AD5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281E66E-CE44-4FE4-B673-E0E033D06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7816DF0-2B68-3A7E-A507-494D04E0305B}"/>
              </a:ext>
            </a:extLst>
          </p:cNvPr>
          <p:cNvGraphicFramePr>
            <a:graphicFrameLocks noGrp="1"/>
          </p:cNvGraphicFramePr>
          <p:nvPr/>
        </p:nvGraphicFramePr>
        <p:xfrm>
          <a:off x="-8050213" y="1127125"/>
          <a:ext cx="4673790" cy="452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471">
                  <a:extLst>
                    <a:ext uri="{9D8B030D-6E8A-4147-A177-3AD203B41FA5}">
                      <a16:colId xmlns:a16="http://schemas.microsoft.com/office/drawing/2014/main" val="1386855572"/>
                    </a:ext>
                  </a:extLst>
                </a:gridCol>
                <a:gridCol w="388471">
                  <a:extLst>
                    <a:ext uri="{9D8B030D-6E8A-4147-A177-3AD203B41FA5}">
                      <a16:colId xmlns:a16="http://schemas.microsoft.com/office/drawing/2014/main" val="660043517"/>
                    </a:ext>
                  </a:extLst>
                </a:gridCol>
                <a:gridCol w="574613">
                  <a:extLst>
                    <a:ext uri="{9D8B030D-6E8A-4147-A177-3AD203B41FA5}">
                      <a16:colId xmlns:a16="http://schemas.microsoft.com/office/drawing/2014/main" val="1782717956"/>
                    </a:ext>
                  </a:extLst>
                </a:gridCol>
                <a:gridCol w="461309">
                  <a:extLst>
                    <a:ext uri="{9D8B030D-6E8A-4147-A177-3AD203B41FA5}">
                      <a16:colId xmlns:a16="http://schemas.microsoft.com/office/drawing/2014/main" val="227719113"/>
                    </a:ext>
                  </a:extLst>
                </a:gridCol>
                <a:gridCol w="590799">
                  <a:extLst>
                    <a:ext uri="{9D8B030D-6E8A-4147-A177-3AD203B41FA5}">
                      <a16:colId xmlns:a16="http://schemas.microsoft.com/office/drawing/2014/main" val="4038519167"/>
                    </a:ext>
                  </a:extLst>
                </a:gridCol>
                <a:gridCol w="479519">
                  <a:extLst>
                    <a:ext uri="{9D8B030D-6E8A-4147-A177-3AD203B41FA5}">
                      <a16:colId xmlns:a16="http://schemas.microsoft.com/office/drawing/2014/main" val="1860124505"/>
                    </a:ext>
                  </a:extLst>
                </a:gridCol>
                <a:gridCol w="479519">
                  <a:extLst>
                    <a:ext uri="{9D8B030D-6E8A-4147-A177-3AD203B41FA5}">
                      <a16:colId xmlns:a16="http://schemas.microsoft.com/office/drawing/2014/main" val="2497196718"/>
                    </a:ext>
                  </a:extLst>
                </a:gridCol>
                <a:gridCol w="922618">
                  <a:extLst>
                    <a:ext uri="{9D8B030D-6E8A-4147-A177-3AD203B41FA5}">
                      <a16:colId xmlns:a16="http://schemas.microsoft.com/office/drawing/2014/main" val="1140204751"/>
                    </a:ext>
                  </a:extLst>
                </a:gridCol>
                <a:gridCol w="388471">
                  <a:extLst>
                    <a:ext uri="{9D8B030D-6E8A-4147-A177-3AD203B41FA5}">
                      <a16:colId xmlns:a16="http://schemas.microsoft.com/office/drawing/2014/main" val="135958077"/>
                    </a:ext>
                  </a:extLst>
                </a:gridCol>
              </a:tblGrid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316879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GILBERTO DOS SANTOS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700723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9985943"/>
                  </a:ext>
                </a:extLst>
              </a:tr>
              <a:tr h="151878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1° entrada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1° saida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2° entrada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2° saida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HORAS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obs:</a:t>
                      </a:r>
                      <a:endParaRPr lang="pt-BR" sz="700" b="1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72321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01/abr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12:04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16:34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08:41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3695545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02/abr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03:57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3579018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03/abr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8627098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04/abr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08:24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940612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05/abr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07:58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4854407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12:58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08:14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810464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12:30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07:43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5061319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1197037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11:28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04:39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25078928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10/abr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2888873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08:13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1878045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11:14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08:32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0061139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13/abr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12:21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16:31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08:22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5090998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14/abr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09:12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767870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PAIXÃO DE CRISTO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719456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10:50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03:47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633451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17/abr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7355768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18/abr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10:58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16:06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08:14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781113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19/abr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11:15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12:12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16:19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08:31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9053437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20/abr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6444160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21/abr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TIRADENTES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66111227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22/abr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11:14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12:07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08:04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055712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23/abr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10:50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03:48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5861589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24/abr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158786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25/abr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11:20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11:48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17:03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09:35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9402663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26/abr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12:11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17:06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09:08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1150249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27/abr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08:22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797128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28/abr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17:11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09:29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41536271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29/abr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12:01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09:09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3711555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30/abr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04:18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1474411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9524487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total de horas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182:30:00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8941083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0955955"/>
                  </a:ext>
                </a:extLst>
              </a:tr>
            </a:tbl>
          </a:graphicData>
        </a:graphic>
      </p:graphicFrame>
      <p:pic>
        <p:nvPicPr>
          <p:cNvPr id="8" name="Imagem 7">
            <a:extLst>
              <a:ext uri="{FF2B5EF4-FFF2-40B4-BE49-F238E27FC236}">
                <a16:creationId xmlns:a16="http://schemas.microsoft.com/office/drawing/2014/main" id="{E2459662-8731-4D82-9AD4-2A33EB4128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109866"/>
            <a:ext cx="4696480" cy="535379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0DA3BAC2-B2A1-4C38-9E9D-02F1E0967F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879" y="1112835"/>
            <a:ext cx="4658375" cy="538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24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E287CA9-21E3-44AF-B9F7-4777F4CBA4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589D5D8-0ED8-466D-91AA-54F1AA509175}"/>
              </a:ext>
            </a:extLst>
          </p:cNvPr>
          <p:cNvSpPr txBox="1"/>
          <p:nvPr/>
        </p:nvSpPr>
        <p:spPr>
          <a:xfrm>
            <a:off x="7279111" y="345132"/>
            <a:ext cx="3083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Meio Oficial:</a:t>
            </a:r>
          </a:p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CF994591-0FD9-4402-97E4-ABBB4DC246DD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A7FB9A6-AD69-4783-84ED-D25FB5BEC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E810A321-59A8-4599-9727-65C22C096D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2049" y="1089315"/>
            <a:ext cx="4667901" cy="534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17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797</TotalTime>
  <Words>438</Words>
  <Application>Microsoft Office PowerPoint</Application>
  <PresentationFormat>Widescreen</PresentationFormat>
  <Paragraphs>331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Calibri</vt:lpstr>
      <vt:lpstr>Lucida Sans Unicode</vt:lpstr>
      <vt:lpstr>Verdana</vt:lpstr>
      <vt:lpstr>Wingdings 2</vt:lpstr>
      <vt:lpstr>Wingdings 3</vt:lpstr>
      <vt:lpstr>Concurso</vt:lpstr>
      <vt:lpstr>Horas Consolidadas Novembro 2022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Londrina 03 de Dezembro de 2022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Diluição de Produto Desinfetante DMQ</dc:title>
  <dc:creator>lucas.assis</dc:creator>
  <cp:lastModifiedBy>Ana Luisa Fechio</cp:lastModifiedBy>
  <cp:revision>23</cp:revision>
  <cp:lastPrinted>2021-07-27T15:54:53Z</cp:lastPrinted>
  <dcterms:created xsi:type="dcterms:W3CDTF">2021-07-27T13:01:14Z</dcterms:created>
  <dcterms:modified xsi:type="dcterms:W3CDTF">2022-12-03T14:33:45Z</dcterms:modified>
</cp:coreProperties>
</file>