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67" autoAdjust="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1A9C-FBA7-47D8-825F-471BFDB3A6A0}" type="datetimeFigureOut">
              <a:rPr lang="pt-BR" smtClean="0"/>
              <a:t>08/09/2022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8287-8622-4C82-B4C4-B6EFCFBC13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76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1A9C-FBA7-47D8-825F-471BFDB3A6A0}" type="datetimeFigureOut">
              <a:rPr lang="pt-BR" smtClean="0"/>
              <a:t>08/09/2022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8287-8622-4C82-B4C4-B6EFCFBC13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015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1A9C-FBA7-47D8-825F-471BFDB3A6A0}" type="datetimeFigureOut">
              <a:rPr lang="pt-BR" smtClean="0"/>
              <a:t>08/09/2022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8287-8622-4C82-B4C4-B6EFCFBC13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41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1A9C-FBA7-47D8-825F-471BFDB3A6A0}" type="datetimeFigureOut">
              <a:rPr lang="pt-BR" smtClean="0"/>
              <a:t>08/09/2022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8287-8622-4C82-B4C4-B6EFCFBC13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02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1A9C-FBA7-47D8-825F-471BFDB3A6A0}" type="datetimeFigureOut">
              <a:rPr lang="pt-BR" smtClean="0"/>
              <a:t>08/09/2022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8287-8622-4C82-B4C4-B6EFCFBC13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5220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1A9C-FBA7-47D8-825F-471BFDB3A6A0}" type="datetimeFigureOut">
              <a:rPr lang="pt-BR" smtClean="0"/>
              <a:t>08/09/2022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8287-8622-4C82-B4C4-B6EFCFBC13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96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1A9C-FBA7-47D8-825F-471BFDB3A6A0}" type="datetimeFigureOut">
              <a:rPr lang="pt-BR" smtClean="0"/>
              <a:t>08/09/2022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8287-8622-4C82-B4C4-B6EFCFBC13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3181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1A9C-FBA7-47D8-825F-471BFDB3A6A0}" type="datetimeFigureOut">
              <a:rPr lang="pt-BR" smtClean="0"/>
              <a:t>08/09/2022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8287-8622-4C82-B4C4-B6EFCFBC13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60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1A9C-FBA7-47D8-825F-471BFDB3A6A0}" type="datetimeFigureOut">
              <a:rPr lang="pt-BR" smtClean="0"/>
              <a:t>08/09/2022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8287-8622-4C82-B4C4-B6EFCFBC13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965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1A9C-FBA7-47D8-825F-471BFDB3A6A0}" type="datetimeFigureOut">
              <a:rPr lang="pt-BR" smtClean="0"/>
              <a:t>08/09/2022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8287-8622-4C82-B4C4-B6EFCFBC13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844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F1A9C-FBA7-47D8-825F-471BFDB3A6A0}" type="datetimeFigureOut">
              <a:rPr lang="pt-BR" smtClean="0"/>
              <a:t>08/09/2022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B8287-8622-4C82-B4C4-B6EFCFBC13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54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F1A9C-FBA7-47D8-825F-471BFDB3A6A0}" type="datetimeFigureOut">
              <a:rPr lang="pt-BR" smtClean="0"/>
              <a:t>08/09/2022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B8287-8622-4C82-B4C4-B6EFCFBC13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907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08900" y="287869"/>
            <a:ext cx="60337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>
                <a:solidFill>
                  <a:srgbClr val="002060"/>
                </a:solidFill>
                <a:latin typeface="Arial Black" panose="020B0A04020102020204" pitchFamily="34" charset="0"/>
              </a:rPr>
              <a:t>CERTIFICADO</a:t>
            </a:r>
            <a:endParaRPr lang="pt-BR" sz="66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7" t="25535" r="23679" b="52327"/>
          <a:stretch/>
        </p:blipFill>
        <p:spPr>
          <a:xfrm>
            <a:off x="6826458" y="6070714"/>
            <a:ext cx="2282640" cy="696264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323528" y="2108282"/>
            <a:ext cx="86044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O Departamento de OPERAÇÕES da </a:t>
            </a:r>
            <a:r>
              <a:rPr lang="pt-BR" sz="1600" b="1" dirty="0">
                <a:solidFill>
                  <a:srgbClr val="002060"/>
                </a:solidFill>
              </a:rPr>
              <a:t>ECOL GESTÃO DE FACILITIES – CNPJ 20.596.423/0003-95 </a:t>
            </a:r>
            <a:r>
              <a:rPr lang="pt-BR" sz="1600" dirty="0">
                <a:solidFill>
                  <a:srgbClr val="002060"/>
                </a:solidFill>
              </a:rPr>
              <a:t>certifica que o colaborador(a)__________________________ - RG ______________________                                                                                                                           Participou do treinamento Teórico e Prático de </a:t>
            </a:r>
            <a:r>
              <a:rPr lang="pt-BR" sz="1600">
                <a:solidFill>
                  <a:srgbClr val="002060"/>
                </a:solidFill>
              </a:rPr>
              <a:t>referente a </a:t>
            </a:r>
            <a:r>
              <a:rPr lang="pt-BR" sz="1600" dirty="0">
                <a:solidFill>
                  <a:srgbClr val="002060"/>
                </a:solidFill>
              </a:rPr>
              <a:t>LIMPEZA DE VIDROS,</a:t>
            </a:r>
          </a:p>
          <a:p>
            <a:pPr algn="ctr"/>
            <a:r>
              <a:rPr lang="pt-BR" sz="1600" dirty="0">
                <a:solidFill>
                  <a:srgbClr val="002060"/>
                </a:solidFill>
              </a:rPr>
              <a:t>com Carga Horária de 0,5 </a:t>
            </a:r>
            <a:r>
              <a:rPr lang="pt-BR" sz="1600" dirty="0" err="1">
                <a:solidFill>
                  <a:srgbClr val="002060"/>
                </a:solidFill>
              </a:rPr>
              <a:t>hs</a:t>
            </a:r>
            <a:r>
              <a:rPr lang="pt-BR" sz="1600" dirty="0">
                <a:solidFill>
                  <a:srgbClr val="002060"/>
                </a:solidFill>
              </a:rPr>
              <a:t> e com 100% de aproveitamento.</a:t>
            </a:r>
            <a:endParaRPr lang="pt-BR" sz="1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022635" y="1255256"/>
            <a:ext cx="50937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TREINAMENTO DE LIMPEZA DE VIDROS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157326" y="4919764"/>
            <a:ext cx="6109365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b="1" i="1" dirty="0">
                <a:solidFill>
                  <a:srgbClr val="002060"/>
                </a:solidFill>
              </a:rPr>
              <a:t>__________________________                	                            ________________________________</a:t>
            </a:r>
          </a:p>
          <a:p>
            <a:r>
              <a:rPr lang="pt-BR" sz="1200" b="1" i="1" dirty="0">
                <a:solidFill>
                  <a:srgbClr val="002060"/>
                </a:solidFill>
              </a:rPr>
              <a:t>Nome:                                         	                           Nome: </a:t>
            </a:r>
          </a:p>
          <a:p>
            <a:r>
              <a:rPr lang="pt-BR" sz="1200" b="1" i="1" dirty="0">
                <a:solidFill>
                  <a:srgbClr val="002060"/>
                </a:solidFill>
              </a:rPr>
              <a:t>Supervisor:                                 	                           Colaborador	</a:t>
            </a:r>
          </a:p>
          <a:p>
            <a:r>
              <a:rPr lang="pt-BR" sz="1100" b="1" i="1" dirty="0">
                <a:solidFill>
                  <a:srgbClr val="002060"/>
                </a:solidFill>
              </a:rPr>
              <a:t>	                    </a:t>
            </a:r>
            <a:r>
              <a:rPr lang="pt-BR" sz="1200" b="1" i="1" dirty="0">
                <a:solidFill>
                  <a:srgbClr val="002060"/>
                </a:solidFill>
              </a:rPr>
              <a:t>		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05830" y="6200799"/>
            <a:ext cx="286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Londrina,   de           de 2022.</a:t>
            </a:r>
          </a:p>
        </p:txBody>
      </p:sp>
      <p:pic>
        <p:nvPicPr>
          <p:cNvPr id="2053" name="Picture 5" descr="Resultado de imagem para sesm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99" t="19386" r="20430" b="20262"/>
          <a:stretch/>
        </p:blipFill>
        <p:spPr bwMode="auto">
          <a:xfrm>
            <a:off x="6012160" y="6070714"/>
            <a:ext cx="733035" cy="74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50" t="67361"/>
          <a:stretch/>
        </p:blipFill>
        <p:spPr>
          <a:xfrm>
            <a:off x="5148064" y="6080566"/>
            <a:ext cx="789070" cy="73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03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835696" y="44624"/>
            <a:ext cx="56131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>
                <a:solidFill>
                  <a:srgbClr val="002060"/>
                </a:solidFill>
                <a:latin typeface="Arial Black" panose="020B0A04020102020204" pitchFamily="34" charset="0"/>
              </a:rPr>
              <a:t>PROGRAMAÇÃO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7" t="25535" r="23679" b="52327"/>
          <a:stretch/>
        </p:blipFill>
        <p:spPr>
          <a:xfrm>
            <a:off x="6826458" y="6070714"/>
            <a:ext cx="2282640" cy="696264"/>
          </a:xfrm>
          <a:prstGeom prst="rect">
            <a:avLst/>
          </a:prstGeom>
        </p:spPr>
      </p:pic>
      <p:pic>
        <p:nvPicPr>
          <p:cNvPr id="2053" name="Picture 5" descr="Resultado de imagem para sesm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99" t="19386" r="20430" b="20262"/>
          <a:stretch/>
        </p:blipFill>
        <p:spPr bwMode="auto">
          <a:xfrm>
            <a:off x="6012160" y="6070714"/>
            <a:ext cx="733035" cy="742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750" t="67361"/>
          <a:stretch/>
        </p:blipFill>
        <p:spPr>
          <a:xfrm>
            <a:off x="5148064" y="6080566"/>
            <a:ext cx="789070" cy="735839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6D09FF5C-C21D-49EB-B406-8CE1FE6DFF72}"/>
              </a:ext>
            </a:extLst>
          </p:cNvPr>
          <p:cNvSpPr txBox="1"/>
          <p:nvPr/>
        </p:nvSpPr>
        <p:spPr>
          <a:xfrm>
            <a:off x="2701913" y="806324"/>
            <a:ext cx="3673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Treinamento de limpeza de vidros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08799EA-35F6-4F0E-A5CD-5BA1C32C0DE0}"/>
              </a:ext>
            </a:extLst>
          </p:cNvPr>
          <p:cNvSpPr txBox="1"/>
          <p:nvPr/>
        </p:nvSpPr>
        <p:spPr>
          <a:xfrm>
            <a:off x="467544" y="1415756"/>
            <a:ext cx="8355919" cy="4234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CONTEÚDO: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Materiais de limpeza, produtos e equipamentos;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Equipamentos de pro</a:t>
            </a: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teção individual;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Procedimentos de limpeza de vidros e sequência de equipamentos e produtos;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</a:t>
            </a: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 de limpeza de vidros;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Especificidades </a:t>
            </a: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vidros;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Tx/>
              <a:buChar char="-"/>
            </a:pP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idados com insulfilm;</a:t>
            </a:r>
          </a:p>
        </p:txBody>
      </p:sp>
    </p:spTree>
    <p:extLst>
      <p:ext uri="{BB962C8B-B14F-4D97-AF65-F5344CB8AC3E}">
        <p14:creationId xmlns:p14="http://schemas.microsoft.com/office/powerpoint/2010/main" val="6136711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128</Words>
  <Application>Microsoft Office PowerPoint</Application>
  <PresentationFormat>Apresentação na tela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Times New Roman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Ana Luisa Fechio</cp:lastModifiedBy>
  <cp:revision>23</cp:revision>
  <cp:lastPrinted>2022-08-25T13:18:03Z</cp:lastPrinted>
  <dcterms:created xsi:type="dcterms:W3CDTF">2020-03-11T13:43:03Z</dcterms:created>
  <dcterms:modified xsi:type="dcterms:W3CDTF">2022-09-08T18:36:30Z</dcterms:modified>
</cp:coreProperties>
</file>